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6C2038-C695-4629-A156-20DA65D61902}" v="1" dt="2022-04-13T23:43:27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t Stevenson" userId="7457fe59-d2b0-4f59-a79f-2c9c79e9f6cd" providerId="ADAL" clId="{B215BF0E-33AF-4AF4-A5B0-7684E8AF924D}"/>
    <pc:docChg chg="undo custSel modSld">
      <pc:chgData name="Janet Stevenson" userId="7457fe59-d2b0-4f59-a79f-2c9c79e9f6cd" providerId="ADAL" clId="{B215BF0E-33AF-4AF4-A5B0-7684E8AF924D}" dt="2022-04-14T03:50:59.188" v="85" actId="20577"/>
      <pc:docMkLst>
        <pc:docMk/>
      </pc:docMkLst>
      <pc:sldChg chg="modSp mod">
        <pc:chgData name="Janet Stevenson" userId="7457fe59-d2b0-4f59-a79f-2c9c79e9f6cd" providerId="ADAL" clId="{B215BF0E-33AF-4AF4-A5B0-7684E8AF924D}" dt="2022-04-14T03:50:59.188" v="85" actId="20577"/>
        <pc:sldMkLst>
          <pc:docMk/>
          <pc:sldMk cId="1767461124" sldId="256"/>
        </pc:sldMkLst>
        <pc:spChg chg="mod">
          <ac:chgData name="Janet Stevenson" userId="7457fe59-d2b0-4f59-a79f-2c9c79e9f6cd" providerId="ADAL" clId="{B215BF0E-33AF-4AF4-A5B0-7684E8AF924D}" dt="2022-04-14T03:50:59.188" v="85" actId="20577"/>
          <ac:spMkLst>
            <pc:docMk/>
            <pc:sldMk cId="1767461124" sldId="256"/>
            <ac:spMk id="18" creationId="{9EEB29C2-1DDF-433A-A087-9C10E7D33C3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8712-2783-4C25-BD43-C3A1589AB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52A3F-5EAF-45FF-B770-F8402D233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57303-A545-4C78-ADFA-C9037459F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E4994-BABD-4941-84EB-4DBD9F820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36509-7756-4004-949D-693F48EEF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65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F4E5E-AE50-49C3-9485-D9CA86589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DBD5B5-86B5-4B04-8AA7-F506E2D97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DB541-F17C-4143-AB5E-90E89D133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D8864-5EC2-4E5E-9B67-30C6BB17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E60E8-05C4-4290-B089-4C1DAE7F1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964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2EBC54-3F0B-4606-ACF7-619CE86CE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D130C3-786F-4A0E-B638-0B920A24B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3B2DD-1288-44B3-B333-13F07E806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4E965-7AB5-4F77-A3B4-23FA77206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1626C-41A0-4184-99EA-C002D14B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227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E1497-45FB-43C1-80F9-714ABEF1E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59DC1-1465-4F37-B1FB-119A131A0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D7CB0-D80A-48C8-ABE6-ECE158960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68A13-74E0-48FA-9B26-38D2EB928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E0FD6-8A10-4A08-9E6E-DFC79734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8542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B566D-3BB6-4669-91F2-AA97644B0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B18F1-CAE7-475A-BC8A-036D419F8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4F3C2-F8B9-4D1E-87AB-B63744B62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38F00-E3AE-4E15-AE6C-A9A24B881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7BEA0-5010-4DE1-B998-F34BAC806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462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DC55A-E657-4CEB-953D-EFFA14EA2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5B599-662D-4070-9E9A-19839061F6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CCCBF-719F-483B-B647-B5D8BD33E1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E30DB-0571-487D-A07C-343E12D49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7B6CB-228D-4EE4-A048-B69FB3326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81EAD-6984-45AE-8954-C734E2E8E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534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89AD0-4AE8-4FB0-A9ED-6CDEE47CC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654D3-73B8-44B3-9A23-71CC8EEB2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6304D-4B44-4601-B335-B441C3109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DF06C1-AD97-4B4B-8192-223F4E2BBC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9EF0B7-FE2F-4567-BD7A-29648BBE8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61E7E5-EC11-4750-8144-6BA6B049B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44C0E6-C5D5-4E37-A2FB-54F93A48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E6405C-09F0-4619-883D-06103AF34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417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9725C-CB98-464F-AE56-309C2474E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EDA2C7-8B49-4397-8709-80D0F6CAB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7A482F-E1E3-47CA-B1E6-16A616267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CD246-3A79-457E-8B5C-D95705D99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8429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790953-50CD-4962-87C7-4763C735C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EB8AF8-2089-41C9-B5A3-56D004D44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1A8A8E-A15B-4FDA-B20A-ADC53BC81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354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0E4DE-D008-4192-89B6-A2199443A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87649-3ACE-4756-A22F-8B6999A8E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D14681-E263-4D06-8991-874EF6B44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654AA-4610-4942-BD48-393B134E0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44136-F19A-430D-A179-8930A08F6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D41CB-3F86-410B-8B79-438C24514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567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AF835-3419-4139-9613-D071B52A0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883D25-0D7C-42BD-BC70-4BA460BAF6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B3B7F-EE38-418D-8C9B-0AD29A92D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1F482-BEFC-4A30-B49C-4BC6F1F28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612-492D-4ED1-8D50-DCD6E6696961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82628-4D89-43E0-930C-BA4422D72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4B206-96A1-4DB6-8435-3A26A923D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701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0A4C8-476D-4C55-B060-91BE22C11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4FC2E-3D99-46D6-B83B-EFFB06A66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EC526-677A-47D9-B07A-473E18FDF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AE612-492D-4ED1-8D50-DCD6E6696961}" type="datetimeFigureOut">
              <a:rPr lang="en-NZ" smtClean="0"/>
              <a:t>14/04/2022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B831D-AA64-420F-8591-DC6BBB4DA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EE6BF-9DF6-459A-943E-EF88B1A8C8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53254-DAAE-4871-A3DF-ADC8BD027D0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3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6B48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021F45-65CC-4E1F-AECD-50557C66A33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1575" y="257175"/>
            <a:ext cx="2228850" cy="1828800"/>
          </a:xfrm>
          <a:prstGeom prst="rect">
            <a:avLst/>
          </a:prstGeom>
          <a:noFill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E2072C7-6F7C-4A9B-8551-DBC973F4D371}"/>
              </a:ext>
            </a:extLst>
          </p:cNvPr>
          <p:cNvSpPr txBox="1"/>
          <p:nvPr/>
        </p:nvSpPr>
        <p:spPr>
          <a:xfrm>
            <a:off x="2734806" y="111979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LABRADOR CLUB</a:t>
            </a:r>
            <a:endParaRPr lang="en-NZ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7E0009-C000-4665-A4C8-75E2A9011B76}"/>
              </a:ext>
            </a:extLst>
          </p:cNvPr>
          <p:cNvSpPr txBox="1"/>
          <p:nvPr/>
        </p:nvSpPr>
        <p:spPr>
          <a:xfrm>
            <a:off x="2625758" y="1119790"/>
            <a:ext cx="60945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 DAY</a:t>
            </a:r>
            <a:endParaRPr lang="en-NZ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8BF645-2320-4C93-A892-5A493AEA84CC}"/>
              </a:ext>
            </a:extLst>
          </p:cNvPr>
          <p:cNvSpPr txBox="1"/>
          <p:nvPr/>
        </p:nvSpPr>
        <p:spPr>
          <a:xfrm>
            <a:off x="3727406" y="2061550"/>
            <a:ext cx="6094520" cy="1572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SUNDAY 1st May 2022 </a:t>
            </a:r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REGISTRATION AT: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10.00 am</a:t>
            </a:r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NZKC Grounds </a:t>
            </a:r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743 PAPAKURA ARDMORE ROAD</a:t>
            </a:r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Flowchart: Sequential Access Storage 14">
            <a:extLst>
              <a:ext uri="{FF2B5EF4-FFF2-40B4-BE49-F238E27FC236}">
                <a16:creationId xmlns:a16="http://schemas.microsoft.com/office/drawing/2014/main" id="{A3F70515-E304-43BC-B6F8-DA639FF7E938}"/>
              </a:ext>
            </a:extLst>
          </p:cNvPr>
          <p:cNvSpPr/>
          <p:nvPr/>
        </p:nvSpPr>
        <p:spPr>
          <a:xfrm>
            <a:off x="2464674" y="1667163"/>
            <a:ext cx="2364750" cy="2194599"/>
          </a:xfrm>
          <a:prstGeom prst="flowChartMagneticTap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NZ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A33378-27C4-410C-93BE-F21EACB0EAE5}"/>
              </a:ext>
            </a:extLst>
          </p:cNvPr>
          <p:cNvSpPr txBox="1"/>
          <p:nvPr/>
        </p:nvSpPr>
        <p:spPr>
          <a:xfrm>
            <a:off x="2625758" y="1811853"/>
            <a:ext cx="2364750" cy="1954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Come along and join us with some fun</a:t>
            </a:r>
          </a:p>
          <a:p>
            <a:endParaRPr lang="en-US" sz="1100" dirty="0"/>
          </a:p>
          <a:p>
            <a:pPr marL="171450" indent="-171450">
              <a:buFontTx/>
              <a:buChar char="-"/>
            </a:pPr>
            <a:r>
              <a:rPr lang="en-US" sz="1100" dirty="0"/>
              <a:t>Blind mans bluff</a:t>
            </a:r>
          </a:p>
          <a:p>
            <a:pPr marL="171450" indent="-171450">
              <a:buFontTx/>
              <a:buChar char="-"/>
            </a:pPr>
            <a:endParaRPr lang="en-US" sz="1100" dirty="0"/>
          </a:p>
          <a:p>
            <a:pPr marL="171450" indent="-171450">
              <a:buFontTx/>
              <a:buChar char="-"/>
            </a:pPr>
            <a:r>
              <a:rPr lang="en-US" sz="1100" dirty="0"/>
              <a:t>Obstacle course</a:t>
            </a:r>
          </a:p>
          <a:p>
            <a:pPr marL="171450" indent="-171450">
              <a:buFontTx/>
              <a:buChar char="-"/>
            </a:pPr>
            <a:endParaRPr lang="en-US" sz="1100" dirty="0"/>
          </a:p>
          <a:p>
            <a:pPr marL="171450" indent="-171450">
              <a:buFontTx/>
              <a:buChar char="-"/>
            </a:pPr>
            <a:r>
              <a:rPr lang="en-US" sz="1100" dirty="0"/>
              <a:t>Hi vis relay</a:t>
            </a:r>
          </a:p>
          <a:p>
            <a:pPr marL="171450" indent="-171450">
              <a:buFontTx/>
              <a:buChar char="-"/>
            </a:pPr>
            <a:endParaRPr lang="en-US" sz="1100" dirty="0"/>
          </a:p>
          <a:p>
            <a:pPr marL="171450" indent="-171450">
              <a:buFontTx/>
              <a:buChar char="-"/>
            </a:pPr>
            <a:r>
              <a:rPr lang="en-US" sz="1100" dirty="0"/>
              <a:t>Water retrieve</a:t>
            </a:r>
            <a:br>
              <a:rPr lang="en-US" sz="1100" dirty="0"/>
            </a:br>
            <a:endParaRPr lang="en-US" sz="1100" dirty="0"/>
          </a:p>
          <a:p>
            <a:pPr marL="171450" indent="-171450">
              <a:buFontTx/>
              <a:buChar char="-"/>
            </a:pPr>
            <a:r>
              <a:rPr lang="en-US" sz="1100" dirty="0"/>
              <a:t>Puppy socialisation opportunities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EEB29C2-1DDF-433A-A087-9C10E7D33C34}"/>
              </a:ext>
            </a:extLst>
          </p:cNvPr>
          <p:cNvSpPr txBox="1"/>
          <p:nvPr/>
        </p:nvSpPr>
        <p:spPr>
          <a:xfrm>
            <a:off x="3136721" y="3986821"/>
            <a:ext cx="6276513" cy="2408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note that this opportunity is open to all members and participating Labradors….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Entry fee $5.00 / family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 your Labrador(s) 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other family wannabe Labradors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all ages/abilities welcome – puppies should be fully vaccinated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lead, a water bowl, poop bags 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Cash for the BBQ/drinks</a:t>
            </a:r>
            <a:r>
              <a: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/raffle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 your children / grandchildren – lots of prizes for the younger ones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Enquires Mary Waugh Secretary mwaugh1@gmail.com</a:t>
            </a: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N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461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128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Waugh</dc:creator>
  <cp:lastModifiedBy>Janet Stevenson</cp:lastModifiedBy>
  <cp:revision>4</cp:revision>
  <dcterms:created xsi:type="dcterms:W3CDTF">2021-03-30T20:50:51Z</dcterms:created>
  <dcterms:modified xsi:type="dcterms:W3CDTF">2022-04-14T03:51:06Z</dcterms:modified>
</cp:coreProperties>
</file>